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Rockwell" panose="02060603020205020403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xeHVeilw3vKCmcqCNq1FrSrS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7DCA71-F340-4D81-9ED3-031BD5F9F1E7}">
  <a:tblStyle styleId="{BE7DCA71-F340-4D81-9ED3-031BD5F9F1E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, Taylor A (DNR)" userId="22da36bf-a0bd-48b0-aa0e-5bdf9f471750" providerId="ADAL" clId="{35D21F9E-172B-492C-AFAC-106A1A3D6C10}"/>
    <pc:docChg chg="undo custSel modSld">
      <pc:chgData name="Nelson, Taylor A (DNR)" userId="22da36bf-a0bd-48b0-aa0e-5bdf9f471750" providerId="ADAL" clId="{35D21F9E-172B-492C-AFAC-106A1A3D6C10}" dt="2023-11-22T02:41:14.056" v="32" actId="6549"/>
      <pc:docMkLst>
        <pc:docMk/>
      </pc:docMkLst>
      <pc:sldChg chg="modSp mod">
        <pc:chgData name="Nelson, Taylor A (DNR)" userId="22da36bf-a0bd-48b0-aa0e-5bdf9f471750" providerId="ADAL" clId="{35D21F9E-172B-492C-AFAC-106A1A3D6C10}" dt="2023-11-22T02:40:32.244" v="3" actId="20577"/>
        <pc:sldMkLst>
          <pc:docMk/>
          <pc:sldMk cId="0" sldId="257"/>
        </pc:sldMkLst>
        <pc:spChg chg="mod">
          <ac:chgData name="Nelson, Taylor A (DNR)" userId="22da36bf-a0bd-48b0-aa0e-5bdf9f471750" providerId="ADAL" clId="{35D21F9E-172B-492C-AFAC-106A1A3D6C10}" dt="2023-11-22T02:40:32.244" v="3" actId="20577"/>
          <ac:spMkLst>
            <pc:docMk/>
            <pc:sldMk cId="0" sldId="257"/>
            <ac:spMk id="153" creationId="{00000000-0000-0000-0000-000000000000}"/>
          </ac:spMkLst>
        </pc:spChg>
      </pc:sldChg>
      <pc:sldChg chg="modSp mod">
        <pc:chgData name="Nelson, Taylor A (DNR)" userId="22da36bf-a0bd-48b0-aa0e-5bdf9f471750" providerId="ADAL" clId="{35D21F9E-172B-492C-AFAC-106A1A3D6C10}" dt="2023-11-22T02:40:44.156" v="25" actId="6549"/>
        <pc:sldMkLst>
          <pc:docMk/>
          <pc:sldMk cId="0" sldId="258"/>
        </pc:sldMkLst>
        <pc:spChg chg="mod">
          <ac:chgData name="Nelson, Taylor A (DNR)" userId="22da36bf-a0bd-48b0-aa0e-5bdf9f471750" providerId="ADAL" clId="{35D21F9E-172B-492C-AFAC-106A1A3D6C10}" dt="2023-11-22T02:40:44.156" v="25" actId="6549"/>
          <ac:spMkLst>
            <pc:docMk/>
            <pc:sldMk cId="0" sldId="258"/>
            <ac:spMk id="158" creationId="{00000000-0000-0000-0000-000000000000}"/>
          </ac:spMkLst>
        </pc:spChg>
      </pc:sldChg>
      <pc:sldChg chg="modSp mod">
        <pc:chgData name="Nelson, Taylor A (DNR)" userId="22da36bf-a0bd-48b0-aa0e-5bdf9f471750" providerId="ADAL" clId="{35D21F9E-172B-492C-AFAC-106A1A3D6C10}" dt="2023-11-22T02:41:14.056" v="32" actId="6549"/>
        <pc:sldMkLst>
          <pc:docMk/>
          <pc:sldMk cId="0" sldId="259"/>
        </pc:sldMkLst>
        <pc:spChg chg="mod">
          <ac:chgData name="Nelson, Taylor A (DNR)" userId="22da36bf-a0bd-48b0-aa0e-5bdf9f471750" providerId="ADAL" clId="{35D21F9E-172B-492C-AFAC-106A1A3D6C10}" dt="2023-11-22T02:41:14.056" v="32" actId="6549"/>
          <ac:spMkLst>
            <pc:docMk/>
            <pc:sldMk cId="0" sldId="259"/>
            <ac:spMk id="1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4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6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9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73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14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228600" y="190500"/>
            <a:ext cx="11734800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State Star Greenhand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sz="2400" b="0" i="0" u="none" strike="noStrike" cap="none" dirty="0">
              <a:solidFill>
                <a:srgbClr val="00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Purpose: To recognize the outstanding FFA members who are enrolled in agriculture education 8-9 grade and to encourage them to strive for greater achievements in the FFA organization.  The chapter’s most active first year member who has plans for a strong supervised agriculture experience (SAE) program and has demonstrated leadership is selected to win the Star Greenhand medal each year.  </a:t>
            </a: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Eligibility: 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or 9th grade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student who is enrolled in agriculture education for the first time is eligible to compete.</a:t>
            </a:r>
            <a:endParaRPr sz="2400" dirty="0"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chapter in “good standing.” is eligible to have two individual members represent their chapter in the event as their Star Chapter Greenhand. </a:t>
            </a: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Procedure: Star Greenhands will be selected at the chapter level to compete at state. </a:t>
            </a:r>
            <a:endParaRPr sz="24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advisor must register them via chapter convention registration. </a:t>
            </a:r>
            <a:endParaRPr sz="24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152400" y="152401"/>
            <a:ext cx="11849100" cy="514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 Rules: </a:t>
            </a:r>
            <a:endParaRPr sz="20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05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Must be the chapter winner to compete at State. </a:t>
            </a:r>
            <a:endParaRPr sz="20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A committee of three judges will be used. </a:t>
            </a:r>
            <a:endParaRPr sz="20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Candidates must turn in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recordbook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 SAE plans and transcript at registration. </a:t>
            </a:r>
            <a:endParaRPr sz="20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Official dress is required.  </a:t>
            </a:r>
            <a:endParaRPr lang="en-US" sz="2000" dirty="0">
              <a:solidFill>
                <a:schemeClr val="lt1"/>
              </a:solidFill>
              <a:latin typeface="Century Gothic"/>
              <a:ea typeface="Calibri"/>
              <a:cs typeface="Calibri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entury Gothic"/>
              <a:ea typeface="Calibri"/>
              <a:cs typeface="Calibri"/>
              <a:sym typeface="Century Gothic"/>
            </a:endParaRPr>
          </a:p>
          <a:p>
            <a:pPr indent="457200">
              <a:buClr>
                <a:schemeClr val="lt1"/>
              </a:buClr>
              <a:buSzPts val="18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 Format: </a:t>
            </a:r>
          </a:p>
          <a:p>
            <a:pPr indent="457200">
              <a:buClr>
                <a:schemeClr val="lt1"/>
              </a:buClr>
              <a:buSzPts val="18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presentation of the Creed, poise in a short interview and review of their records and transcripts,</a:t>
            </a:r>
            <a:r>
              <a:rPr lang="en-US" sz="20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 </a:t>
            </a:r>
          </a:p>
          <a:p>
            <a:pPr indent="457200"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lt1"/>
                </a:solidFill>
                <a:latin typeface="Century Gothic"/>
                <a:ea typeface="Calibri"/>
                <a:cs typeface="Calibri"/>
                <a:sym typeface="Century Gothic"/>
              </a:rPr>
              <a:t>t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 winner will be determined on the basis of the candidates’ agricultural experience program, knowledge </a:t>
            </a:r>
          </a:p>
          <a:p>
            <a:pPr indent="457200">
              <a:buClr>
                <a:schemeClr val="lt1"/>
              </a:buClr>
              <a:buSzPts val="18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agriculture and the FFA, leadership potential, scholarship, activities, poise, speaking ability and recitation </a:t>
            </a:r>
          </a:p>
          <a:p>
            <a:pPr indent="457200">
              <a:buClr>
                <a:schemeClr val="lt1"/>
              </a:buClr>
              <a:buSzPts val="18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the FFA Creed. 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Scoring: After compiling all scores, the competitors will be ranked by the judges/event superintendent.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included scorecard (last page of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ppt)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used at the Chapter and State levels as well.   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dirty="0">
              <a:solidFill>
                <a:schemeClr val="lt1"/>
              </a:solidFill>
              <a:highlight>
                <a:srgbClr val="FFFF00"/>
              </a:highlight>
              <a:latin typeface="Calibri"/>
              <a:ea typeface="Century Gothic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/>
          <p:nvPr/>
        </p:nvSpPr>
        <p:spPr>
          <a:xfrm>
            <a:off x="72747" y="209549"/>
            <a:ext cx="11985904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Guide for Selecting Star Greenhand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Greenhand must: </a:t>
            </a:r>
            <a:endParaRPr sz="24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a member of local, state, and national FFA. 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8-9 grade student enrolled in agriculture education for the first time.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a student who makes an outstanding presentation of the FFA Creed. </a:t>
            </a:r>
            <a:endParaRPr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Creed Scoring is determined by: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oice – quality, pitch, force </a:t>
            </a:r>
            <a:endParaRPr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tage Presence – personal appearance, poise, body posture, confidence, personality </a:t>
            </a:r>
            <a:endParaRPr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ower of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xpression – fluent, emphasis, sincerity, conveyance of thought and meaning</a:t>
            </a:r>
            <a:endParaRPr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eneral Effect – extent to which the speech was understandable, convincing, pleasing, and held attention </a:t>
            </a:r>
            <a:endParaRPr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esponse to Questions - ability to satisfactorily answer the questions of the judges showing an understanding of the Creed.</a:t>
            </a:r>
            <a:endParaRPr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>
              <a:buClr>
                <a:schemeClr val="lt1"/>
              </a:buClr>
              <a:buSzPts val="1800"/>
            </a:pPr>
            <a:r>
              <a:rPr lang="en-US" sz="2400" b="0" i="0" u="none" strike="noStrike" cap="none" dirty="0">
                <a:latin typeface="Calibri"/>
                <a:ea typeface="Century Gothic"/>
                <a:cs typeface="Calibri"/>
                <a:sym typeface="Calibri"/>
              </a:rPr>
              <a:t>Continues on the next slide.</a:t>
            </a:r>
            <a:endParaRPr lang="en-US"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/>
        </p:nvSpPr>
        <p:spPr>
          <a:xfrm>
            <a:off x="121920" y="109728"/>
            <a:ext cx="11960352" cy="677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 4.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Have a specific written plan or have started in a Supervised </a:t>
            </a:r>
            <a:r>
              <a:rPr 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griculture </a:t>
            </a:r>
            <a:r>
              <a:rPr 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xperience program with up-to-date AET records.  Information must be available to the judges. </a:t>
            </a: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900" b="0" i="0" u="none" strike="noStrike" cap="none" dirty="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 an active FFA member. </a:t>
            </a: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900" b="0" i="0" u="none" strike="noStrike" cap="none" dirty="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outstanding character.</a:t>
            </a:r>
            <a:endParaRPr lang="en-US" sz="19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7.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ability to get along and work with others.</a:t>
            </a:r>
            <a:endParaRPr lang="en-US" sz="19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Shows good conduct. </a:t>
            </a:r>
            <a:endParaRPr lang="en-US" sz="19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a satisfactory scholastic record. </a:t>
            </a:r>
            <a:r>
              <a:rPr 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Transcripts must be available for the judge. </a:t>
            </a:r>
            <a:endParaRPr lang="en-US" sz="19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10.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Take a written test with the following guidelines:</a:t>
            </a:r>
            <a:endParaRPr lang="en-US" sz="19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a. The test will include questions from the following areas:   </a:t>
            </a: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57300" lvl="2" indent="-342900">
              <a:buClr>
                <a:schemeClr val="lt1"/>
              </a:buClr>
              <a:buSzPts val="1800"/>
              <a:buFont typeface="+mj-lt"/>
              <a:buAutoNum type="arabicPeriod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Leadership (FFA, Parliamentary Procedure, SAE)</a:t>
            </a: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57300" lvl="2" indent="-342900">
              <a:buClr>
                <a:schemeClr val="lt1"/>
              </a:buClr>
              <a:buSzPts val="1800"/>
              <a:buFont typeface="+mj-lt"/>
              <a:buAutoNum type="arabicPeriod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Mechanics (woodworking, tool ID, tool conditioning)</a:t>
            </a: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57300" lvl="2" indent="-342900">
              <a:buClr>
                <a:schemeClr val="lt1"/>
              </a:buClr>
              <a:buSzPts val="1800"/>
              <a:buFont typeface="+mj-lt"/>
              <a:buAutoNum type="arabicPeriod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 science </a:t>
            </a:r>
            <a:endParaRPr lang="en-US"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57300" lvl="2" indent="-342900">
              <a:buClr>
                <a:schemeClr val="lt1"/>
              </a:buClr>
              <a:buSzPts val="1800"/>
              <a:buFont typeface="+mj-lt"/>
              <a:buAutoNum type="arabicPeriod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Plant science</a:t>
            </a:r>
            <a:endParaRPr lang="en-US" sz="1900" dirty="0"/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Each Chapter Star Greenhand will have the opportunity to say the Creed during the interview at the State FFA Convention. </a:t>
            </a:r>
            <a:endParaRPr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146304" y="207264"/>
            <a:ext cx="11862816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Star Greenhand Scoring</a:t>
            </a:r>
            <a:endParaRPr sz="2000" b="1" i="0" u="none" strike="noStrike" cap="none" dirty="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Supervised Agricultural Experience -400 Pts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Leadership -450 Points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Minimum Qualifications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A. Enrolled in Ag-Ed class for the current year?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B. Is currently an FFA member? 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Has current transcript of grades?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D. Has up-to-date record book? 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 Can satisfactorily recite the FFA Creed? 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F. Is wearing Official FFA Dress? 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Bring all candidates in to the room to introduce themselves for 2 minutes each and then follow up with general questions about their SAE, current agriculture issues, career goals and the creed in their 2nd interview.</a:t>
            </a:r>
            <a:endParaRPr sz="11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/>
        </p:nvSpPr>
        <p:spPr>
          <a:xfrm>
            <a:off x="483904" y="535941"/>
            <a:ext cx="11224191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Supervised Agriculture Experience Questions</a:t>
            </a:r>
            <a:endParaRPr sz="2400"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portion of  Interview: Introduction of self     </a:t>
            </a:r>
            <a:endParaRPr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 portion of Interview questions are directed to these areas:    </a:t>
            </a:r>
            <a:endParaRPr sz="24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 1       Scope and Plans Supervised Agriculture Experience</a:t>
            </a:r>
            <a:endParaRPr sz="24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 2       Long Term Plans and Career Goals </a:t>
            </a:r>
            <a:endParaRPr sz="24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 3       Knowledge of agriculture and current issues facing agriculture</a:t>
            </a:r>
            <a:endParaRPr sz="24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 4       AET records and financials regarding their project </a:t>
            </a:r>
            <a:endParaRPr sz="2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6" descr="Missouri FFA Area IV Association - Area IV Greenhand Motivational  Conference is officially ONE WEEK away! Your Area Officers are excited to  meet and mingle with the greenhands of Area IV. 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436" y="3807433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7"/>
          <p:cNvGraphicFramePr/>
          <p:nvPr/>
        </p:nvGraphicFramePr>
        <p:xfrm>
          <a:off x="4090212" y="201679"/>
          <a:ext cx="5069800" cy="6635546"/>
        </p:xfrm>
        <a:graphic>
          <a:graphicData uri="http://schemas.openxmlformats.org/drawingml/2006/table">
            <a:tbl>
              <a:tblPr firstRow="1" firstCol="1" bandRow="1">
                <a:noFill/>
                <a:tableStyleId>{BE7DCA71-F340-4D81-9ED3-031BD5F9F1E7}</a:tableStyleId>
              </a:tblPr>
              <a:tblGrid>
                <a:gridCol w="11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7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5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Supervised Agriculture Experience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#1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#2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#3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#4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#5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#6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#7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#8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Scope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100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 Long Term Plans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100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 Knowledge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100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Record Book/Plan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100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Leadership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 General Appearance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50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Scholarship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50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 Leadership Activites, FFA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75 pts.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Leadership Activities Other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25 pts.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Poise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50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Speaking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Ability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50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Creed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100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Written Test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200 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TOTAL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1000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pts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 dirty="0"/>
                        <a:t> </a:t>
                      </a:r>
                      <a:endParaRPr sz="7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200" marR="442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80" name="Google Shape;180;p7"/>
          <p:cNvSpPr txBox="1">
            <a:spLocks noGrp="1"/>
          </p:cNvSpPr>
          <p:nvPr>
            <p:ph type="ctrTitle"/>
          </p:nvPr>
        </p:nvSpPr>
        <p:spPr>
          <a:xfrm>
            <a:off x="1524000" y="1546721"/>
            <a:ext cx="80663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</TotalTime>
  <Words>946</Words>
  <Application>Microsoft Office PowerPoint</Application>
  <PresentationFormat>Widescreen</PresentationFormat>
  <Paragraphs>239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Rockwell</vt:lpstr>
      <vt:lpstr>Century Gothic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Fochs</dc:creator>
  <cp:lastModifiedBy>Nelson, Taylor A (DNR)</cp:lastModifiedBy>
  <cp:revision>1</cp:revision>
  <dcterms:created xsi:type="dcterms:W3CDTF">2023-02-02T21:11:12Z</dcterms:created>
  <dcterms:modified xsi:type="dcterms:W3CDTF">2023-11-22T02:41:20Z</dcterms:modified>
</cp:coreProperties>
</file>