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Century Gothic" panose="020B0502020202020204" pitchFamily="34" charset="0"/>
      <p:regular r:id="rId10"/>
      <p:bold r:id="rId11"/>
      <p:italic r:id="rId12"/>
      <p:boldItalic r:id="rId13"/>
    </p:embeddedFont>
    <p:embeddedFont>
      <p:font typeface="Rockwell" panose="02060603020205020403" pitchFamily="18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hxeHVeilw3vKCmcqCNq1FrSrST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7DCA71-F340-4D81-9ED3-031BD5F9F1E7}">
  <a:tblStyle styleId="{BE7DCA71-F340-4D81-9ED3-031BD5F9F1E7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2E7E6"/>
          </a:solidFill>
        </a:fill>
      </a:tcStyle>
    </a:wholeTbl>
    <a:band1H>
      <a:tcTxStyle/>
      <a:tcStyle>
        <a:tcBdr/>
        <a:fill>
          <a:solidFill>
            <a:srgbClr val="E3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3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24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23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, Taylor A (DNR)" userId="22da36bf-a0bd-48b0-aa0e-5bdf9f471750" providerId="ADAL" clId="{536F1F08-55E3-461A-B6D8-9997259865D6}"/>
    <pc:docChg chg="undo custSel delSld modSld">
      <pc:chgData name="Nelson, Taylor A (DNR)" userId="22da36bf-a0bd-48b0-aa0e-5bdf9f471750" providerId="ADAL" clId="{536F1F08-55E3-461A-B6D8-9997259865D6}" dt="2023-11-22T02:39:54.096" v="1168" actId="122"/>
      <pc:docMkLst>
        <pc:docMk/>
      </pc:docMkLst>
      <pc:sldChg chg="modSp mod">
        <pc:chgData name="Nelson, Taylor A (DNR)" userId="22da36bf-a0bd-48b0-aa0e-5bdf9f471750" providerId="ADAL" clId="{536F1F08-55E3-461A-B6D8-9997259865D6}" dt="2023-11-22T02:39:54.096" v="1168" actId="122"/>
        <pc:sldMkLst>
          <pc:docMk/>
          <pc:sldMk cId="0" sldId="256"/>
        </pc:sldMkLst>
        <pc:spChg chg="mod">
          <ac:chgData name="Nelson, Taylor A (DNR)" userId="22da36bf-a0bd-48b0-aa0e-5bdf9f471750" providerId="ADAL" clId="{536F1F08-55E3-461A-B6D8-9997259865D6}" dt="2023-11-22T02:39:54.096" v="1168" actId="122"/>
          <ac:spMkLst>
            <pc:docMk/>
            <pc:sldMk cId="0" sldId="256"/>
            <ac:spMk id="147" creationId="{00000000-0000-0000-0000-000000000000}"/>
          </ac:spMkLst>
        </pc:spChg>
      </pc:sldChg>
      <pc:sldChg chg="modSp mod">
        <pc:chgData name="Nelson, Taylor A (DNR)" userId="22da36bf-a0bd-48b0-aa0e-5bdf9f471750" providerId="ADAL" clId="{536F1F08-55E3-461A-B6D8-9997259865D6}" dt="2023-11-22T02:39:12.195" v="1157" actId="20577"/>
        <pc:sldMkLst>
          <pc:docMk/>
          <pc:sldMk cId="0" sldId="257"/>
        </pc:sldMkLst>
        <pc:spChg chg="mod">
          <ac:chgData name="Nelson, Taylor A (DNR)" userId="22da36bf-a0bd-48b0-aa0e-5bdf9f471750" providerId="ADAL" clId="{536F1F08-55E3-461A-B6D8-9997259865D6}" dt="2023-11-22T02:39:12.195" v="1157" actId="20577"/>
          <ac:spMkLst>
            <pc:docMk/>
            <pc:sldMk cId="0" sldId="257"/>
            <ac:spMk id="153" creationId="{00000000-0000-0000-0000-000000000000}"/>
          </ac:spMkLst>
        </pc:spChg>
      </pc:sldChg>
      <pc:sldChg chg="modSp mod">
        <pc:chgData name="Nelson, Taylor A (DNR)" userId="22da36bf-a0bd-48b0-aa0e-5bdf9f471750" providerId="ADAL" clId="{536F1F08-55E3-461A-B6D8-9997259865D6}" dt="2023-11-22T02:38:17.268" v="1133" actId="20577"/>
        <pc:sldMkLst>
          <pc:docMk/>
          <pc:sldMk cId="0" sldId="258"/>
        </pc:sldMkLst>
        <pc:spChg chg="mod">
          <ac:chgData name="Nelson, Taylor A (DNR)" userId="22da36bf-a0bd-48b0-aa0e-5bdf9f471750" providerId="ADAL" clId="{536F1F08-55E3-461A-B6D8-9997259865D6}" dt="2023-11-22T02:38:17.268" v="1133" actId="20577"/>
          <ac:spMkLst>
            <pc:docMk/>
            <pc:sldMk cId="0" sldId="258"/>
            <ac:spMk id="158" creationId="{00000000-0000-0000-0000-000000000000}"/>
          </ac:spMkLst>
        </pc:spChg>
      </pc:sldChg>
      <pc:sldChg chg="del">
        <pc:chgData name="Nelson, Taylor A (DNR)" userId="22da36bf-a0bd-48b0-aa0e-5bdf9f471750" providerId="ADAL" clId="{536F1F08-55E3-461A-B6D8-9997259865D6}" dt="2023-11-22T02:35:00.206" v="923" actId="47"/>
        <pc:sldMkLst>
          <pc:docMk/>
          <pc:sldMk cId="0" sldId="259"/>
        </pc:sldMkLst>
      </pc:sldChg>
      <pc:sldChg chg="del">
        <pc:chgData name="Nelson, Taylor A (DNR)" userId="22da36bf-a0bd-48b0-aa0e-5bdf9f471750" providerId="ADAL" clId="{536F1F08-55E3-461A-B6D8-9997259865D6}" dt="2023-11-22T02:36:42.873" v="1053" actId="47"/>
        <pc:sldMkLst>
          <pc:docMk/>
          <pc:sldMk cId="0" sldId="260"/>
        </pc:sldMkLst>
      </pc:sldChg>
      <pc:sldChg chg="del">
        <pc:chgData name="Nelson, Taylor A (DNR)" userId="22da36bf-a0bd-48b0-aa0e-5bdf9f471750" providerId="ADAL" clId="{536F1F08-55E3-461A-B6D8-9997259865D6}" dt="2023-11-22T02:36:45.640" v="1054" actId="47"/>
        <pc:sldMkLst>
          <pc:docMk/>
          <pc:sldMk cId="0" sldId="261"/>
        </pc:sldMkLst>
      </pc:sldChg>
      <pc:sldChg chg="del">
        <pc:chgData name="Nelson, Taylor A (DNR)" userId="22da36bf-a0bd-48b0-aa0e-5bdf9f471750" providerId="ADAL" clId="{536F1F08-55E3-461A-B6D8-9997259865D6}" dt="2023-11-22T02:36:40.258" v="1052" actId="47"/>
        <pc:sldMkLst>
          <pc:docMk/>
          <pc:sldMk cId="0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4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9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9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4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5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6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2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8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9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73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214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/>
          <p:nvPr/>
        </p:nvSpPr>
        <p:spPr>
          <a:xfrm>
            <a:off x="228600" y="190500"/>
            <a:ext cx="11734800" cy="6370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4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State Star Discovery Members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endParaRPr sz="2400" b="0" i="0" u="none" strike="noStrike" cap="none" dirty="0">
              <a:solidFill>
                <a:srgbClr val="00FF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 recognize the outstanding FFA members who are enrolled in agriculture education 6-8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and to encourage them to strive for greater achievements in the FFA organization. 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chapter’s most active first year members who have strived to learn as much as they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 about agriculture.</a:t>
            </a:r>
            <a:endParaRPr sz="24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Eligibility: 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Any </a:t>
            </a: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6-8th grade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students who are enrolled in agriculture education are eligible to compete.</a:t>
            </a:r>
            <a:endParaRPr sz="2400" dirty="0"/>
          </a:p>
          <a:p>
            <a:pPr marL="3429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Procedure: Star Discovery Teams will be selected at the chapter level to compete at state. </a:t>
            </a: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Each chapter in “good standing.” is eligible to have two teams of 4 represent their chapter in the event as their Star Discovery members.  </a:t>
            </a:r>
            <a:endParaRPr sz="2400" dirty="0"/>
          </a:p>
          <a:p>
            <a:pPr marL="0" marR="0" lvl="0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Chapter advisor must register them via chapter convention registration. </a:t>
            </a:r>
            <a:endParaRPr sz="2400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/>
          <p:nvPr/>
        </p:nvSpPr>
        <p:spPr>
          <a:xfrm>
            <a:off x="171450" y="265136"/>
            <a:ext cx="11849100" cy="537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Event Rules: </a:t>
            </a:r>
            <a:endParaRPr sz="2400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Must be the chapter winners to compete at State. </a:t>
            </a:r>
            <a:endParaRPr sz="2400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Quiz questions about areas of agriculture and AK FFA history will be used. </a:t>
            </a:r>
            <a:endParaRPr sz="2400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Official dress is required.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Must have Discovery Degree from their chapter.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2400" dirty="0">
              <a:solidFill>
                <a:schemeClr val="lt1"/>
              </a:solidFill>
              <a:latin typeface="Century Gothic"/>
              <a:ea typeface="Calibri"/>
              <a:cs typeface="Calibri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b="0" i="0" u="none" strike="noStrike" cap="none" dirty="0">
              <a:solidFill>
                <a:schemeClr val="lt1"/>
              </a:solidFill>
              <a:latin typeface="Century Gothic"/>
              <a:ea typeface="Calibri"/>
              <a:cs typeface="Calibri"/>
              <a:sym typeface="Century Gothic"/>
            </a:endParaRPr>
          </a:p>
          <a:p>
            <a:pPr indent="457200">
              <a:buClr>
                <a:schemeClr val="lt1"/>
              </a:buClr>
              <a:buSzPts val="1800"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Event Format: Together as a team, Discovery members must compete in an agricultural </a:t>
            </a:r>
          </a:p>
          <a:p>
            <a:pPr indent="457200">
              <a:buClr>
                <a:schemeClr val="lt1"/>
              </a:buClr>
              <a:buSzPts val="1800"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knowledge quiz bowl</a:t>
            </a: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US"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Scoring: The team with the highest score at the end of the event will be the winner.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Tiebreaker questions may be used in the event of a tie. Winners will be notified during the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400" b="0" i="0" u="none" strike="noStrike" cap="none" baseline="30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General Session at convention. </a:t>
            </a:r>
            <a:endParaRPr sz="24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000" dirty="0">
              <a:solidFill>
                <a:schemeClr val="lt1"/>
              </a:solidFill>
              <a:highlight>
                <a:srgbClr val="FFFF00"/>
              </a:highlight>
              <a:latin typeface="Calibri"/>
              <a:ea typeface="Century Gothic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"/>
          <p:cNvSpPr txBox="1"/>
          <p:nvPr/>
        </p:nvSpPr>
        <p:spPr>
          <a:xfrm>
            <a:off x="72747" y="209549"/>
            <a:ext cx="11985904" cy="6032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Guide for preparing Star Discovery Teams</a:t>
            </a:r>
            <a:endParaRPr sz="1400" b="0" i="0" u="none" strike="noStrike" cap="none" dirty="0">
              <a:solidFill>
                <a:srgbClr val="00B0F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Members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must: </a:t>
            </a:r>
            <a:endParaRPr sz="2400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Be a member of local, state, and national FFA.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4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 a middle school student enrolled in agriculture education.</a:t>
            </a:r>
            <a:endParaRPr sz="14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b="0" i="0" u="none" strike="noStrike" cap="none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r>
              <a:rPr lang="en-US" sz="2400" b="0" i="0" u="none" strike="noStrike" cap="none" dirty="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Be students who have shown great commitment to learning about the agriculture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industry.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lang="en-US" sz="2400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2400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Be able to answer questions on the following areas:</a:t>
            </a:r>
            <a:endParaRPr lang="en-US" sz="24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Leadership (Alaska FFA History, General SAE info)</a:t>
            </a:r>
            <a:endParaRPr lang="en-US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CDE/LDE Opportunities </a:t>
            </a: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Animal science </a:t>
            </a:r>
            <a:endParaRPr lang="en-US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Plant science</a:t>
            </a: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Mechanics/Technology</a:t>
            </a:r>
          </a:p>
          <a:p>
            <a:pPr marL="1257300" lvl="2" indent="-342900">
              <a:buClr>
                <a:schemeClr val="lt1"/>
              </a:buClr>
              <a:buSzPts val="1800"/>
              <a:buFont typeface="+mj-lt"/>
              <a:buAutoNum type="arabicPeriod"/>
            </a:pPr>
            <a:r>
              <a:rPr lang="en-US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Agriculture Careers</a:t>
            </a:r>
            <a:endParaRPr lang="en-US"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2400" b="0" i="0" u="none" strike="noStrike" cap="none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</TotalTime>
  <Words>321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Rockwell</vt:lpstr>
      <vt:lpstr>Century Gothic</vt:lpstr>
      <vt:lpstr>Calibri</vt:lpstr>
      <vt:lpstr>Arial</vt:lpstr>
      <vt:lpstr>Gallery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Fochs</dc:creator>
  <cp:lastModifiedBy>Nelson, Taylor A (DNR)</cp:lastModifiedBy>
  <cp:revision>1</cp:revision>
  <dcterms:created xsi:type="dcterms:W3CDTF">2023-02-02T21:11:12Z</dcterms:created>
  <dcterms:modified xsi:type="dcterms:W3CDTF">2023-11-22T02:39:55Z</dcterms:modified>
</cp:coreProperties>
</file>